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256" r:id="rId2"/>
    <p:sldId id="259" r:id="rId3"/>
    <p:sldId id="263" r:id="rId4"/>
    <p:sldId id="264" r:id="rId5"/>
    <p:sldId id="265" r:id="rId6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70D718-D4E8-4EAE-9A36-F86E92C6B8EC}" type="doc">
      <dgm:prSet loTypeId="urn:microsoft.com/office/officeart/2005/8/layout/cycle3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26BEF798-14D9-49B0-904A-532B2498B698}">
      <dgm:prSet phldrT="[Tekst]"/>
      <dgm:spPr/>
      <dgm:t>
        <a:bodyPr/>
        <a:lstStyle/>
        <a:p>
          <a:r>
            <a:rPr lang="nl-BE" dirty="0"/>
            <a:t>OT</a:t>
          </a:r>
        </a:p>
      </dgm:t>
    </dgm:pt>
    <dgm:pt modelId="{A99992C3-DB6E-40CF-9257-FADF4ABF14FA}" type="parTrans" cxnId="{FB2B56FB-210D-4D76-88C4-8DE17BFCBD6D}">
      <dgm:prSet/>
      <dgm:spPr/>
      <dgm:t>
        <a:bodyPr/>
        <a:lstStyle/>
        <a:p>
          <a:endParaRPr lang="nl-BE"/>
        </a:p>
      </dgm:t>
    </dgm:pt>
    <dgm:pt modelId="{980365E6-155E-45D0-BF9E-59764EE3D3C4}" type="sibTrans" cxnId="{FB2B56FB-210D-4D76-88C4-8DE17BFCBD6D}">
      <dgm:prSet/>
      <dgm:spPr/>
      <dgm:t>
        <a:bodyPr/>
        <a:lstStyle/>
        <a:p>
          <a:endParaRPr lang="nl-BE"/>
        </a:p>
      </dgm:t>
    </dgm:pt>
    <dgm:pt modelId="{A93850D3-54BC-4DB0-B825-E00917DCF534}">
      <dgm:prSet phldrT="[Tekst]"/>
      <dgm:spPr/>
      <dgm:t>
        <a:bodyPr/>
        <a:lstStyle/>
        <a:p>
          <a:r>
            <a:rPr lang="nl-BE" dirty="0"/>
            <a:t>Dubbele stem</a:t>
          </a:r>
        </a:p>
      </dgm:t>
    </dgm:pt>
    <dgm:pt modelId="{AF85D2C2-BC20-42BE-AAC5-F90715E981DF}" type="parTrans" cxnId="{3D6FE5A5-3485-4311-8DE8-B4555E1FFAA5}">
      <dgm:prSet/>
      <dgm:spPr/>
      <dgm:t>
        <a:bodyPr/>
        <a:lstStyle/>
        <a:p>
          <a:endParaRPr lang="nl-BE"/>
        </a:p>
      </dgm:t>
    </dgm:pt>
    <dgm:pt modelId="{1F04B978-4ED3-4993-A9AC-43E238F615C2}" type="sibTrans" cxnId="{3D6FE5A5-3485-4311-8DE8-B4555E1FFAA5}">
      <dgm:prSet/>
      <dgm:spPr/>
      <dgm:t>
        <a:bodyPr/>
        <a:lstStyle/>
        <a:p>
          <a:endParaRPr lang="nl-BE"/>
        </a:p>
      </dgm:t>
    </dgm:pt>
    <dgm:pt modelId="{BE703CB6-FADA-4BBE-8722-42054F4A4D38}">
      <dgm:prSet phldrT="[Tekst]"/>
      <dgm:spPr/>
      <dgm:t>
        <a:bodyPr/>
        <a:lstStyle/>
        <a:p>
          <a:r>
            <a:rPr lang="nl-BE" dirty="0"/>
            <a:t>Nieuwe Mozes</a:t>
          </a:r>
        </a:p>
      </dgm:t>
    </dgm:pt>
    <dgm:pt modelId="{360DA738-C7F3-45A0-A38C-659232C97732}" type="parTrans" cxnId="{7033B314-9C07-4A7D-BC3D-B4EBB0503824}">
      <dgm:prSet/>
      <dgm:spPr/>
      <dgm:t>
        <a:bodyPr/>
        <a:lstStyle/>
        <a:p>
          <a:endParaRPr lang="nl-BE"/>
        </a:p>
      </dgm:t>
    </dgm:pt>
    <dgm:pt modelId="{6C6D19F2-A0DD-418F-8BF3-D1B871A48F0D}" type="sibTrans" cxnId="{7033B314-9C07-4A7D-BC3D-B4EBB0503824}">
      <dgm:prSet/>
      <dgm:spPr/>
      <dgm:t>
        <a:bodyPr/>
        <a:lstStyle/>
        <a:p>
          <a:endParaRPr lang="nl-BE"/>
        </a:p>
      </dgm:t>
    </dgm:pt>
    <dgm:pt modelId="{0FE91662-0EE3-4435-9F3D-312C1730E571}">
      <dgm:prSet phldrT="[Tekst]"/>
      <dgm:spPr/>
      <dgm:t>
        <a:bodyPr/>
        <a:lstStyle/>
        <a:p>
          <a:r>
            <a:rPr lang="nl-BE" dirty="0"/>
            <a:t>Israëls cultuur</a:t>
          </a:r>
        </a:p>
      </dgm:t>
    </dgm:pt>
    <dgm:pt modelId="{DBDCB63F-891E-434C-AA18-2FA4FBBC7D44}" type="parTrans" cxnId="{2EBC419A-4936-4EE1-AC60-BD8772F5B841}">
      <dgm:prSet/>
      <dgm:spPr/>
      <dgm:t>
        <a:bodyPr/>
        <a:lstStyle/>
        <a:p>
          <a:endParaRPr lang="nl-BE"/>
        </a:p>
      </dgm:t>
    </dgm:pt>
    <dgm:pt modelId="{132AE85F-7A80-4049-95D8-5CA0C957DAE0}" type="sibTrans" cxnId="{2EBC419A-4936-4EE1-AC60-BD8772F5B841}">
      <dgm:prSet/>
      <dgm:spPr/>
      <dgm:t>
        <a:bodyPr/>
        <a:lstStyle/>
        <a:p>
          <a:endParaRPr lang="nl-BE"/>
        </a:p>
      </dgm:t>
    </dgm:pt>
    <dgm:pt modelId="{0084E61D-D323-4B4F-BDCC-A20F3F1E1E77}" type="pres">
      <dgm:prSet presAssocID="{4170D718-D4E8-4EAE-9A36-F86E92C6B8EC}" presName="Name0" presStyleCnt="0">
        <dgm:presLayoutVars>
          <dgm:dir/>
          <dgm:resizeHandles val="exact"/>
        </dgm:presLayoutVars>
      </dgm:prSet>
      <dgm:spPr/>
    </dgm:pt>
    <dgm:pt modelId="{9B186AC5-59F1-439A-B3E5-1EF3BA10C4DC}" type="pres">
      <dgm:prSet presAssocID="{4170D718-D4E8-4EAE-9A36-F86E92C6B8EC}" presName="cycle" presStyleCnt="0"/>
      <dgm:spPr/>
    </dgm:pt>
    <dgm:pt modelId="{F68C7A83-976D-448A-BEB4-66F2BC0990BB}" type="pres">
      <dgm:prSet presAssocID="{26BEF798-14D9-49B0-904A-532B2498B698}" presName="nodeFirstNode" presStyleLbl="node1" presStyleIdx="0" presStyleCnt="4">
        <dgm:presLayoutVars>
          <dgm:bulletEnabled val="1"/>
        </dgm:presLayoutVars>
      </dgm:prSet>
      <dgm:spPr/>
    </dgm:pt>
    <dgm:pt modelId="{310F9AB3-6859-4EB0-85C5-9229CBC7B0E4}" type="pres">
      <dgm:prSet presAssocID="{980365E6-155E-45D0-BF9E-59764EE3D3C4}" presName="sibTransFirstNode" presStyleLbl="bgShp" presStyleIdx="0" presStyleCnt="1"/>
      <dgm:spPr/>
    </dgm:pt>
    <dgm:pt modelId="{A7422FD6-A168-4F8A-A19F-666E38FD64EA}" type="pres">
      <dgm:prSet presAssocID="{A93850D3-54BC-4DB0-B825-E00917DCF534}" presName="nodeFollowingNodes" presStyleLbl="node1" presStyleIdx="1" presStyleCnt="4">
        <dgm:presLayoutVars>
          <dgm:bulletEnabled val="1"/>
        </dgm:presLayoutVars>
      </dgm:prSet>
      <dgm:spPr/>
    </dgm:pt>
    <dgm:pt modelId="{4F198072-7CF7-4207-839A-1800D50DBF4D}" type="pres">
      <dgm:prSet presAssocID="{BE703CB6-FADA-4BBE-8722-42054F4A4D38}" presName="nodeFollowingNodes" presStyleLbl="node1" presStyleIdx="2" presStyleCnt="4">
        <dgm:presLayoutVars>
          <dgm:bulletEnabled val="1"/>
        </dgm:presLayoutVars>
      </dgm:prSet>
      <dgm:spPr/>
    </dgm:pt>
    <dgm:pt modelId="{1F1796F7-F530-4CEB-8F21-95EF4DD046FC}" type="pres">
      <dgm:prSet presAssocID="{0FE91662-0EE3-4435-9F3D-312C1730E571}" presName="nodeFollowingNodes" presStyleLbl="node1" presStyleIdx="3" presStyleCnt="4">
        <dgm:presLayoutVars>
          <dgm:bulletEnabled val="1"/>
        </dgm:presLayoutVars>
      </dgm:prSet>
      <dgm:spPr/>
    </dgm:pt>
  </dgm:ptLst>
  <dgm:cxnLst>
    <dgm:cxn modelId="{83B49A07-515D-4DE0-A50C-E64F5B161575}" type="presOf" srcId="{980365E6-155E-45D0-BF9E-59764EE3D3C4}" destId="{310F9AB3-6859-4EB0-85C5-9229CBC7B0E4}" srcOrd="0" destOrd="0" presId="urn:microsoft.com/office/officeart/2005/8/layout/cycle3"/>
    <dgm:cxn modelId="{7033B314-9C07-4A7D-BC3D-B4EBB0503824}" srcId="{4170D718-D4E8-4EAE-9A36-F86E92C6B8EC}" destId="{BE703CB6-FADA-4BBE-8722-42054F4A4D38}" srcOrd="2" destOrd="0" parTransId="{360DA738-C7F3-45A0-A38C-659232C97732}" sibTransId="{6C6D19F2-A0DD-418F-8BF3-D1B871A48F0D}"/>
    <dgm:cxn modelId="{DB1AFB62-5090-481C-A954-106431C4FEF5}" type="presOf" srcId="{A93850D3-54BC-4DB0-B825-E00917DCF534}" destId="{A7422FD6-A168-4F8A-A19F-666E38FD64EA}" srcOrd="0" destOrd="0" presId="urn:microsoft.com/office/officeart/2005/8/layout/cycle3"/>
    <dgm:cxn modelId="{0208D469-FABB-47EC-B2A4-9DEE2FDE7A7F}" type="presOf" srcId="{0FE91662-0EE3-4435-9F3D-312C1730E571}" destId="{1F1796F7-F530-4CEB-8F21-95EF4DD046FC}" srcOrd="0" destOrd="0" presId="urn:microsoft.com/office/officeart/2005/8/layout/cycle3"/>
    <dgm:cxn modelId="{2EBC419A-4936-4EE1-AC60-BD8772F5B841}" srcId="{4170D718-D4E8-4EAE-9A36-F86E92C6B8EC}" destId="{0FE91662-0EE3-4435-9F3D-312C1730E571}" srcOrd="3" destOrd="0" parTransId="{DBDCB63F-891E-434C-AA18-2FA4FBBC7D44}" sibTransId="{132AE85F-7A80-4049-95D8-5CA0C957DAE0}"/>
    <dgm:cxn modelId="{27D3049C-10CB-4218-8A20-8C17C69637E8}" type="presOf" srcId="{4170D718-D4E8-4EAE-9A36-F86E92C6B8EC}" destId="{0084E61D-D323-4B4F-BDCC-A20F3F1E1E77}" srcOrd="0" destOrd="0" presId="urn:microsoft.com/office/officeart/2005/8/layout/cycle3"/>
    <dgm:cxn modelId="{3D6FE5A5-3485-4311-8DE8-B4555E1FFAA5}" srcId="{4170D718-D4E8-4EAE-9A36-F86E92C6B8EC}" destId="{A93850D3-54BC-4DB0-B825-E00917DCF534}" srcOrd="1" destOrd="0" parTransId="{AF85D2C2-BC20-42BE-AAC5-F90715E981DF}" sibTransId="{1F04B978-4ED3-4993-A9AC-43E238F615C2}"/>
    <dgm:cxn modelId="{FC71FBA7-2C03-47CF-B7E3-65440EC12955}" type="presOf" srcId="{BE703CB6-FADA-4BBE-8722-42054F4A4D38}" destId="{4F198072-7CF7-4207-839A-1800D50DBF4D}" srcOrd="0" destOrd="0" presId="urn:microsoft.com/office/officeart/2005/8/layout/cycle3"/>
    <dgm:cxn modelId="{FB2B56FB-210D-4D76-88C4-8DE17BFCBD6D}" srcId="{4170D718-D4E8-4EAE-9A36-F86E92C6B8EC}" destId="{26BEF798-14D9-49B0-904A-532B2498B698}" srcOrd="0" destOrd="0" parTransId="{A99992C3-DB6E-40CF-9257-FADF4ABF14FA}" sibTransId="{980365E6-155E-45D0-BF9E-59764EE3D3C4}"/>
    <dgm:cxn modelId="{21AA29FE-546F-4598-B656-9408CF5B9CA3}" type="presOf" srcId="{26BEF798-14D9-49B0-904A-532B2498B698}" destId="{F68C7A83-976D-448A-BEB4-66F2BC0990BB}" srcOrd="0" destOrd="0" presId="urn:microsoft.com/office/officeart/2005/8/layout/cycle3"/>
    <dgm:cxn modelId="{C6D6D2B0-EA67-420E-B367-C5DC6DF79E34}" type="presParOf" srcId="{0084E61D-D323-4B4F-BDCC-A20F3F1E1E77}" destId="{9B186AC5-59F1-439A-B3E5-1EF3BA10C4DC}" srcOrd="0" destOrd="0" presId="urn:microsoft.com/office/officeart/2005/8/layout/cycle3"/>
    <dgm:cxn modelId="{AB6B72E6-F2B7-4017-BF24-96FFFC8F8E7B}" type="presParOf" srcId="{9B186AC5-59F1-439A-B3E5-1EF3BA10C4DC}" destId="{F68C7A83-976D-448A-BEB4-66F2BC0990BB}" srcOrd="0" destOrd="0" presId="urn:microsoft.com/office/officeart/2005/8/layout/cycle3"/>
    <dgm:cxn modelId="{C7F91DCE-7342-49FB-BA67-4DCD2C047277}" type="presParOf" srcId="{9B186AC5-59F1-439A-B3E5-1EF3BA10C4DC}" destId="{310F9AB3-6859-4EB0-85C5-9229CBC7B0E4}" srcOrd="1" destOrd="0" presId="urn:microsoft.com/office/officeart/2005/8/layout/cycle3"/>
    <dgm:cxn modelId="{FF87EFD2-3877-400A-B75D-E57FAE01EB2A}" type="presParOf" srcId="{9B186AC5-59F1-439A-B3E5-1EF3BA10C4DC}" destId="{A7422FD6-A168-4F8A-A19F-666E38FD64EA}" srcOrd="2" destOrd="0" presId="urn:microsoft.com/office/officeart/2005/8/layout/cycle3"/>
    <dgm:cxn modelId="{FE127AF5-65F3-4148-9CEF-8E3456E966F2}" type="presParOf" srcId="{9B186AC5-59F1-439A-B3E5-1EF3BA10C4DC}" destId="{4F198072-7CF7-4207-839A-1800D50DBF4D}" srcOrd="3" destOrd="0" presId="urn:microsoft.com/office/officeart/2005/8/layout/cycle3"/>
    <dgm:cxn modelId="{CA87BE87-6717-49AB-A84A-A036C2C74E6D}" type="presParOf" srcId="{9B186AC5-59F1-439A-B3E5-1EF3BA10C4DC}" destId="{1F1796F7-F530-4CEB-8F21-95EF4DD046FC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6BEE50-1415-4B01-A25B-5765F4712798}" type="doc">
      <dgm:prSet loTypeId="urn:microsoft.com/office/officeart/2009/3/layout/StepUpProcess" loCatId="process" qsTypeId="urn:microsoft.com/office/officeart/2005/8/quickstyle/simple1" qsCatId="simple" csTypeId="urn:microsoft.com/office/officeart/2005/8/colors/accent0_2" csCatId="mainScheme" phldr="1"/>
      <dgm:spPr/>
    </dgm:pt>
    <dgm:pt modelId="{86B78845-1116-4BD8-86C3-2CD62D036B6A}">
      <dgm:prSet phldrT="[Tekst]"/>
      <dgm:spPr/>
      <dgm:t>
        <a:bodyPr/>
        <a:lstStyle/>
        <a:p>
          <a:r>
            <a:rPr lang="nl-BE" dirty="0"/>
            <a:t>3 wonderen</a:t>
          </a:r>
        </a:p>
      </dgm:t>
    </dgm:pt>
    <dgm:pt modelId="{9701DB2E-8136-4624-94AB-582E36212FB2}" type="parTrans" cxnId="{1F96D6CD-E127-49A3-9A16-F69D04B66D46}">
      <dgm:prSet/>
      <dgm:spPr/>
      <dgm:t>
        <a:bodyPr/>
        <a:lstStyle/>
        <a:p>
          <a:endParaRPr lang="nl-BE"/>
        </a:p>
      </dgm:t>
    </dgm:pt>
    <dgm:pt modelId="{F58D837B-2D09-46C3-832F-3ACE2F65A462}" type="sibTrans" cxnId="{1F96D6CD-E127-49A3-9A16-F69D04B66D46}">
      <dgm:prSet/>
      <dgm:spPr/>
      <dgm:t>
        <a:bodyPr/>
        <a:lstStyle/>
        <a:p>
          <a:endParaRPr lang="nl-BE"/>
        </a:p>
      </dgm:t>
    </dgm:pt>
    <dgm:pt modelId="{8277A6E8-BAC7-4C7B-BB04-5E319B623776}">
      <dgm:prSet phldrT="[Tekst]"/>
      <dgm:spPr/>
      <dgm:t>
        <a:bodyPr/>
        <a:lstStyle/>
        <a:p>
          <a:r>
            <a:rPr lang="nl-BE" dirty="0"/>
            <a:t>Jezus’ eisen tot navolging</a:t>
          </a:r>
        </a:p>
      </dgm:t>
    </dgm:pt>
    <dgm:pt modelId="{0F5D2322-21FA-4951-8180-03041F2DA348}" type="parTrans" cxnId="{7E8E4B06-84C9-430D-8593-401D1407AB15}">
      <dgm:prSet/>
      <dgm:spPr/>
      <dgm:t>
        <a:bodyPr/>
        <a:lstStyle/>
        <a:p>
          <a:endParaRPr lang="nl-BE"/>
        </a:p>
      </dgm:t>
    </dgm:pt>
    <dgm:pt modelId="{F9A34F77-B6E1-42AC-9F9C-66A538C83C7E}" type="sibTrans" cxnId="{7E8E4B06-84C9-430D-8593-401D1407AB15}">
      <dgm:prSet/>
      <dgm:spPr/>
      <dgm:t>
        <a:bodyPr/>
        <a:lstStyle/>
        <a:p>
          <a:endParaRPr lang="nl-BE"/>
        </a:p>
      </dgm:t>
    </dgm:pt>
    <dgm:pt modelId="{6E1B111E-3531-4ADD-9136-14CBB350EBC1}">
      <dgm:prSet phldrT="[Tekst]"/>
      <dgm:spPr/>
      <dgm:t>
        <a:bodyPr/>
        <a:lstStyle/>
        <a:p>
          <a:r>
            <a:rPr lang="nl-BE" dirty="0"/>
            <a:t>3 wonderen</a:t>
          </a:r>
        </a:p>
      </dgm:t>
    </dgm:pt>
    <dgm:pt modelId="{8C7D0B54-11E5-4E77-AA5B-2D0C09BD0695}" type="parTrans" cxnId="{CA0A291C-3EC7-47A1-940D-C09217BE7C45}">
      <dgm:prSet/>
      <dgm:spPr/>
      <dgm:t>
        <a:bodyPr/>
        <a:lstStyle/>
        <a:p>
          <a:endParaRPr lang="nl-BE"/>
        </a:p>
      </dgm:t>
    </dgm:pt>
    <dgm:pt modelId="{430F9F9F-B730-411C-B3E7-1680F35D075B}" type="sibTrans" cxnId="{CA0A291C-3EC7-47A1-940D-C09217BE7C45}">
      <dgm:prSet/>
      <dgm:spPr/>
      <dgm:t>
        <a:bodyPr/>
        <a:lstStyle/>
        <a:p>
          <a:endParaRPr lang="nl-BE"/>
        </a:p>
      </dgm:t>
    </dgm:pt>
    <dgm:pt modelId="{A6BB42BA-3D37-4346-AE24-387AF7A3E005}">
      <dgm:prSet phldrT="[Tekst]"/>
      <dgm:spPr/>
      <dgm:t>
        <a:bodyPr/>
        <a:lstStyle/>
        <a:p>
          <a:r>
            <a:rPr lang="nl-BE" dirty="0"/>
            <a:t>Jezus’ roem over geloof</a:t>
          </a:r>
        </a:p>
      </dgm:t>
    </dgm:pt>
    <dgm:pt modelId="{3448B27B-449E-48B3-A6D5-BEF833592F2A}" type="parTrans" cxnId="{FBDC9755-B887-487D-8643-AD1BE5A33869}">
      <dgm:prSet/>
      <dgm:spPr/>
      <dgm:t>
        <a:bodyPr/>
        <a:lstStyle/>
        <a:p>
          <a:endParaRPr lang="nl-BE"/>
        </a:p>
      </dgm:t>
    </dgm:pt>
    <dgm:pt modelId="{FC171A09-9F15-428E-932D-50AD97F4E51A}" type="sibTrans" cxnId="{FBDC9755-B887-487D-8643-AD1BE5A33869}">
      <dgm:prSet/>
      <dgm:spPr/>
      <dgm:t>
        <a:bodyPr/>
        <a:lstStyle/>
        <a:p>
          <a:endParaRPr lang="nl-BE"/>
        </a:p>
      </dgm:t>
    </dgm:pt>
    <dgm:pt modelId="{FC348730-D458-445D-BC5B-C13F757F5446}">
      <dgm:prSet phldrT="[Tekst]"/>
      <dgm:spPr/>
      <dgm:t>
        <a:bodyPr/>
        <a:lstStyle/>
        <a:p>
          <a:r>
            <a:rPr lang="nl-BE" dirty="0"/>
            <a:t>3 wonderen</a:t>
          </a:r>
        </a:p>
      </dgm:t>
    </dgm:pt>
    <dgm:pt modelId="{EF680569-FCA8-4C57-99B6-3664ABE91B70}" type="parTrans" cxnId="{B2DBC371-E7F4-4E3B-8A4C-D3E51A897E97}">
      <dgm:prSet/>
      <dgm:spPr/>
      <dgm:t>
        <a:bodyPr/>
        <a:lstStyle/>
        <a:p>
          <a:endParaRPr lang="nl-BE"/>
        </a:p>
      </dgm:t>
    </dgm:pt>
    <dgm:pt modelId="{F3AFF8BE-DCF9-4580-A4D9-B186D07CDBD2}" type="sibTrans" cxnId="{B2DBC371-E7F4-4E3B-8A4C-D3E51A897E97}">
      <dgm:prSet/>
      <dgm:spPr/>
      <dgm:t>
        <a:bodyPr/>
        <a:lstStyle/>
        <a:p>
          <a:endParaRPr lang="nl-BE"/>
        </a:p>
      </dgm:t>
    </dgm:pt>
    <dgm:pt modelId="{E7E38166-8465-42FE-8BB9-ABBF6BA8B340}">
      <dgm:prSet phldrT="[Tekst]"/>
      <dgm:spPr/>
      <dgm:t>
        <a:bodyPr/>
        <a:lstStyle/>
        <a:p>
          <a:r>
            <a:rPr lang="nl-BE" dirty="0"/>
            <a:t>Jezus’ oproep tot navolging</a:t>
          </a:r>
        </a:p>
      </dgm:t>
    </dgm:pt>
    <dgm:pt modelId="{C4B715E4-4EB0-497C-B735-C22D6E6F129C}" type="parTrans" cxnId="{E65E5718-6531-439A-967D-6BDB42EA76A7}">
      <dgm:prSet/>
      <dgm:spPr/>
      <dgm:t>
        <a:bodyPr/>
        <a:lstStyle/>
        <a:p>
          <a:endParaRPr lang="nl-BE"/>
        </a:p>
      </dgm:t>
    </dgm:pt>
    <dgm:pt modelId="{BCC30DCF-5D34-4953-8790-484FA6C6532F}" type="sibTrans" cxnId="{E65E5718-6531-439A-967D-6BDB42EA76A7}">
      <dgm:prSet/>
      <dgm:spPr/>
      <dgm:t>
        <a:bodyPr/>
        <a:lstStyle/>
        <a:p>
          <a:endParaRPr lang="nl-BE"/>
        </a:p>
      </dgm:t>
    </dgm:pt>
    <dgm:pt modelId="{36A4A7C0-C1D0-4F1D-B769-646D9772D67A}" type="pres">
      <dgm:prSet presAssocID="{4F6BEE50-1415-4B01-A25B-5765F4712798}" presName="rootnode" presStyleCnt="0">
        <dgm:presLayoutVars>
          <dgm:chMax/>
          <dgm:chPref/>
          <dgm:dir/>
          <dgm:animLvl val="lvl"/>
        </dgm:presLayoutVars>
      </dgm:prSet>
      <dgm:spPr/>
    </dgm:pt>
    <dgm:pt modelId="{DF557214-58FB-44CD-A234-D614B79C4028}" type="pres">
      <dgm:prSet presAssocID="{86B78845-1116-4BD8-86C3-2CD62D036B6A}" presName="composite" presStyleCnt="0"/>
      <dgm:spPr/>
    </dgm:pt>
    <dgm:pt modelId="{7519993C-7651-4B55-88EC-D8CC400F0129}" type="pres">
      <dgm:prSet presAssocID="{86B78845-1116-4BD8-86C3-2CD62D036B6A}" presName="LShape" presStyleLbl="alignNode1" presStyleIdx="0" presStyleCnt="5"/>
      <dgm:spPr/>
    </dgm:pt>
    <dgm:pt modelId="{D5287FAB-35A1-4992-B5A3-EC909C566532}" type="pres">
      <dgm:prSet presAssocID="{86B78845-1116-4BD8-86C3-2CD62D036B6A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59704268-AFB0-4B6A-A347-707AD10773C4}" type="pres">
      <dgm:prSet presAssocID="{86B78845-1116-4BD8-86C3-2CD62D036B6A}" presName="Triangle" presStyleLbl="alignNode1" presStyleIdx="1" presStyleCnt="5"/>
      <dgm:spPr/>
    </dgm:pt>
    <dgm:pt modelId="{F0C1B3B9-120D-4438-BD9C-FD27A3FBE7D6}" type="pres">
      <dgm:prSet presAssocID="{F58D837B-2D09-46C3-832F-3ACE2F65A462}" presName="sibTrans" presStyleCnt="0"/>
      <dgm:spPr/>
    </dgm:pt>
    <dgm:pt modelId="{40037246-642F-43BE-9729-8919626D3B1D}" type="pres">
      <dgm:prSet presAssocID="{F58D837B-2D09-46C3-832F-3ACE2F65A462}" presName="space" presStyleCnt="0"/>
      <dgm:spPr/>
    </dgm:pt>
    <dgm:pt modelId="{625D5AE9-A7C0-4196-9FD5-372269983009}" type="pres">
      <dgm:prSet presAssocID="{6E1B111E-3531-4ADD-9136-14CBB350EBC1}" presName="composite" presStyleCnt="0"/>
      <dgm:spPr/>
    </dgm:pt>
    <dgm:pt modelId="{C4CE8991-139D-4808-AFF5-24189A210F78}" type="pres">
      <dgm:prSet presAssocID="{6E1B111E-3531-4ADD-9136-14CBB350EBC1}" presName="LShape" presStyleLbl="alignNode1" presStyleIdx="2" presStyleCnt="5"/>
      <dgm:spPr/>
    </dgm:pt>
    <dgm:pt modelId="{45A6BB22-E782-40D4-9504-F633C0CD6EC7}" type="pres">
      <dgm:prSet presAssocID="{6E1B111E-3531-4ADD-9136-14CBB350EBC1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230A373C-20D9-432C-B595-18F0106168F7}" type="pres">
      <dgm:prSet presAssocID="{6E1B111E-3531-4ADD-9136-14CBB350EBC1}" presName="Triangle" presStyleLbl="alignNode1" presStyleIdx="3" presStyleCnt="5"/>
      <dgm:spPr/>
    </dgm:pt>
    <dgm:pt modelId="{79C596A7-6BA3-4ACE-A82D-5C1E5877DE9E}" type="pres">
      <dgm:prSet presAssocID="{430F9F9F-B730-411C-B3E7-1680F35D075B}" presName="sibTrans" presStyleCnt="0"/>
      <dgm:spPr/>
    </dgm:pt>
    <dgm:pt modelId="{196E1FF8-6198-454B-B601-911E4342CB6A}" type="pres">
      <dgm:prSet presAssocID="{430F9F9F-B730-411C-B3E7-1680F35D075B}" presName="space" presStyleCnt="0"/>
      <dgm:spPr/>
    </dgm:pt>
    <dgm:pt modelId="{C90661AB-5A56-4A4C-A4CF-1EC037B5EFC9}" type="pres">
      <dgm:prSet presAssocID="{FC348730-D458-445D-BC5B-C13F757F5446}" presName="composite" presStyleCnt="0"/>
      <dgm:spPr/>
    </dgm:pt>
    <dgm:pt modelId="{1050505C-940B-4866-A697-33FEB9181453}" type="pres">
      <dgm:prSet presAssocID="{FC348730-D458-445D-BC5B-C13F757F5446}" presName="LShape" presStyleLbl="alignNode1" presStyleIdx="4" presStyleCnt="5"/>
      <dgm:spPr/>
    </dgm:pt>
    <dgm:pt modelId="{B944551A-C890-4E85-AFF6-6946A582F5E4}" type="pres">
      <dgm:prSet presAssocID="{FC348730-D458-445D-BC5B-C13F757F5446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7E8E4B06-84C9-430D-8593-401D1407AB15}" srcId="{86B78845-1116-4BD8-86C3-2CD62D036B6A}" destId="{8277A6E8-BAC7-4C7B-BB04-5E319B623776}" srcOrd="0" destOrd="0" parTransId="{0F5D2322-21FA-4951-8180-03041F2DA348}" sibTransId="{F9A34F77-B6E1-42AC-9F9C-66A538C83C7E}"/>
    <dgm:cxn modelId="{E65E5718-6531-439A-967D-6BDB42EA76A7}" srcId="{FC348730-D458-445D-BC5B-C13F757F5446}" destId="{E7E38166-8465-42FE-8BB9-ABBF6BA8B340}" srcOrd="0" destOrd="0" parTransId="{C4B715E4-4EB0-497C-B735-C22D6E6F129C}" sibTransId="{BCC30DCF-5D34-4953-8790-484FA6C6532F}"/>
    <dgm:cxn modelId="{CA0A291C-3EC7-47A1-940D-C09217BE7C45}" srcId="{4F6BEE50-1415-4B01-A25B-5765F4712798}" destId="{6E1B111E-3531-4ADD-9136-14CBB350EBC1}" srcOrd="1" destOrd="0" parTransId="{8C7D0B54-11E5-4E77-AA5B-2D0C09BD0695}" sibTransId="{430F9F9F-B730-411C-B3E7-1680F35D075B}"/>
    <dgm:cxn modelId="{01167B48-0336-408B-A76F-E658C1F82A91}" type="presOf" srcId="{86B78845-1116-4BD8-86C3-2CD62D036B6A}" destId="{D5287FAB-35A1-4992-B5A3-EC909C566532}" srcOrd="0" destOrd="0" presId="urn:microsoft.com/office/officeart/2009/3/layout/StepUpProcess"/>
    <dgm:cxn modelId="{7A1F144F-F6C3-4EAB-8483-45D991D9F618}" type="presOf" srcId="{6E1B111E-3531-4ADD-9136-14CBB350EBC1}" destId="{45A6BB22-E782-40D4-9504-F633C0CD6EC7}" srcOrd="0" destOrd="0" presId="urn:microsoft.com/office/officeart/2009/3/layout/StepUpProcess"/>
    <dgm:cxn modelId="{B2DBC371-E7F4-4E3B-8A4C-D3E51A897E97}" srcId="{4F6BEE50-1415-4B01-A25B-5765F4712798}" destId="{FC348730-D458-445D-BC5B-C13F757F5446}" srcOrd="2" destOrd="0" parTransId="{EF680569-FCA8-4C57-99B6-3664ABE91B70}" sibTransId="{F3AFF8BE-DCF9-4580-A4D9-B186D07CDBD2}"/>
    <dgm:cxn modelId="{FBDC9755-B887-487D-8643-AD1BE5A33869}" srcId="{6E1B111E-3531-4ADD-9136-14CBB350EBC1}" destId="{A6BB42BA-3D37-4346-AE24-387AF7A3E005}" srcOrd="0" destOrd="0" parTransId="{3448B27B-449E-48B3-A6D5-BEF833592F2A}" sibTransId="{FC171A09-9F15-428E-932D-50AD97F4E51A}"/>
    <dgm:cxn modelId="{1F40D883-25CE-417A-B370-9BE63C755D63}" type="presOf" srcId="{4F6BEE50-1415-4B01-A25B-5765F4712798}" destId="{36A4A7C0-C1D0-4F1D-B769-646D9772D67A}" srcOrd="0" destOrd="0" presId="urn:microsoft.com/office/officeart/2009/3/layout/StepUpProcess"/>
    <dgm:cxn modelId="{0B35ACBC-583E-4E89-9F14-404C6656D585}" type="presOf" srcId="{A6BB42BA-3D37-4346-AE24-387AF7A3E005}" destId="{45A6BB22-E782-40D4-9504-F633C0CD6EC7}" srcOrd="0" destOrd="1" presId="urn:microsoft.com/office/officeart/2009/3/layout/StepUpProcess"/>
    <dgm:cxn modelId="{1F96D6CD-E127-49A3-9A16-F69D04B66D46}" srcId="{4F6BEE50-1415-4B01-A25B-5765F4712798}" destId="{86B78845-1116-4BD8-86C3-2CD62D036B6A}" srcOrd="0" destOrd="0" parTransId="{9701DB2E-8136-4624-94AB-582E36212FB2}" sibTransId="{F58D837B-2D09-46C3-832F-3ACE2F65A462}"/>
    <dgm:cxn modelId="{5FA603D1-8F38-40C2-A153-B34EBA2FD069}" type="presOf" srcId="{FC348730-D458-445D-BC5B-C13F757F5446}" destId="{B944551A-C890-4E85-AFF6-6946A582F5E4}" srcOrd="0" destOrd="0" presId="urn:microsoft.com/office/officeart/2009/3/layout/StepUpProcess"/>
    <dgm:cxn modelId="{BA2517DA-1F08-48F8-B974-E47119606755}" type="presOf" srcId="{E7E38166-8465-42FE-8BB9-ABBF6BA8B340}" destId="{B944551A-C890-4E85-AFF6-6946A582F5E4}" srcOrd="0" destOrd="1" presId="urn:microsoft.com/office/officeart/2009/3/layout/StepUpProcess"/>
    <dgm:cxn modelId="{C79D14FB-4E01-4DCF-9A92-DEBF8B82F87C}" type="presOf" srcId="{8277A6E8-BAC7-4C7B-BB04-5E319B623776}" destId="{D5287FAB-35A1-4992-B5A3-EC909C566532}" srcOrd="0" destOrd="1" presId="urn:microsoft.com/office/officeart/2009/3/layout/StepUpProcess"/>
    <dgm:cxn modelId="{52F2DB22-6EED-4FFC-8E3F-315AADCCA9B5}" type="presParOf" srcId="{36A4A7C0-C1D0-4F1D-B769-646D9772D67A}" destId="{DF557214-58FB-44CD-A234-D614B79C4028}" srcOrd="0" destOrd="0" presId="urn:microsoft.com/office/officeart/2009/3/layout/StepUpProcess"/>
    <dgm:cxn modelId="{1A6BE334-4258-40B2-A9F7-6AAAB06C1983}" type="presParOf" srcId="{DF557214-58FB-44CD-A234-D614B79C4028}" destId="{7519993C-7651-4B55-88EC-D8CC400F0129}" srcOrd="0" destOrd="0" presId="urn:microsoft.com/office/officeart/2009/3/layout/StepUpProcess"/>
    <dgm:cxn modelId="{CA152563-8C20-45B0-9754-E167BFFD958C}" type="presParOf" srcId="{DF557214-58FB-44CD-A234-D614B79C4028}" destId="{D5287FAB-35A1-4992-B5A3-EC909C566532}" srcOrd="1" destOrd="0" presId="urn:microsoft.com/office/officeart/2009/3/layout/StepUpProcess"/>
    <dgm:cxn modelId="{423A1B12-5633-428A-9FEC-73E362FFBD88}" type="presParOf" srcId="{DF557214-58FB-44CD-A234-D614B79C4028}" destId="{59704268-AFB0-4B6A-A347-707AD10773C4}" srcOrd="2" destOrd="0" presId="urn:microsoft.com/office/officeart/2009/3/layout/StepUpProcess"/>
    <dgm:cxn modelId="{4BD306DE-E02B-4D6D-B36C-E32006050588}" type="presParOf" srcId="{36A4A7C0-C1D0-4F1D-B769-646D9772D67A}" destId="{F0C1B3B9-120D-4438-BD9C-FD27A3FBE7D6}" srcOrd="1" destOrd="0" presId="urn:microsoft.com/office/officeart/2009/3/layout/StepUpProcess"/>
    <dgm:cxn modelId="{36226390-8A4C-40C8-9889-93181EC19056}" type="presParOf" srcId="{F0C1B3B9-120D-4438-BD9C-FD27A3FBE7D6}" destId="{40037246-642F-43BE-9729-8919626D3B1D}" srcOrd="0" destOrd="0" presId="urn:microsoft.com/office/officeart/2009/3/layout/StepUpProcess"/>
    <dgm:cxn modelId="{C3B9587E-00B3-4B30-976E-3F195508BC22}" type="presParOf" srcId="{36A4A7C0-C1D0-4F1D-B769-646D9772D67A}" destId="{625D5AE9-A7C0-4196-9FD5-372269983009}" srcOrd="2" destOrd="0" presId="urn:microsoft.com/office/officeart/2009/3/layout/StepUpProcess"/>
    <dgm:cxn modelId="{87B4F540-EEB5-476D-8C74-1C6CEE427765}" type="presParOf" srcId="{625D5AE9-A7C0-4196-9FD5-372269983009}" destId="{C4CE8991-139D-4808-AFF5-24189A210F78}" srcOrd="0" destOrd="0" presId="urn:microsoft.com/office/officeart/2009/3/layout/StepUpProcess"/>
    <dgm:cxn modelId="{41C5A9BA-12D6-40BD-B230-A6043A6BA8DC}" type="presParOf" srcId="{625D5AE9-A7C0-4196-9FD5-372269983009}" destId="{45A6BB22-E782-40D4-9504-F633C0CD6EC7}" srcOrd="1" destOrd="0" presId="urn:microsoft.com/office/officeart/2009/3/layout/StepUpProcess"/>
    <dgm:cxn modelId="{5A49761D-9E1D-47CF-9DD8-9B8DA85B86CF}" type="presParOf" srcId="{625D5AE9-A7C0-4196-9FD5-372269983009}" destId="{230A373C-20D9-432C-B595-18F0106168F7}" srcOrd="2" destOrd="0" presId="urn:microsoft.com/office/officeart/2009/3/layout/StepUpProcess"/>
    <dgm:cxn modelId="{26B9D42B-E363-48BD-841A-ECF3AE32F5D1}" type="presParOf" srcId="{36A4A7C0-C1D0-4F1D-B769-646D9772D67A}" destId="{79C596A7-6BA3-4ACE-A82D-5C1E5877DE9E}" srcOrd="3" destOrd="0" presId="urn:microsoft.com/office/officeart/2009/3/layout/StepUpProcess"/>
    <dgm:cxn modelId="{57D3E02B-8784-4A97-A674-141BFA85B13D}" type="presParOf" srcId="{79C596A7-6BA3-4ACE-A82D-5C1E5877DE9E}" destId="{196E1FF8-6198-454B-B601-911E4342CB6A}" srcOrd="0" destOrd="0" presId="urn:microsoft.com/office/officeart/2009/3/layout/StepUpProcess"/>
    <dgm:cxn modelId="{3C6B8A98-7F57-427B-88DD-329055840981}" type="presParOf" srcId="{36A4A7C0-C1D0-4F1D-B769-646D9772D67A}" destId="{C90661AB-5A56-4A4C-A4CF-1EC037B5EFC9}" srcOrd="4" destOrd="0" presId="urn:microsoft.com/office/officeart/2009/3/layout/StepUpProcess"/>
    <dgm:cxn modelId="{56CC7DBC-CC45-45E6-9E54-797749538D6A}" type="presParOf" srcId="{C90661AB-5A56-4A4C-A4CF-1EC037B5EFC9}" destId="{1050505C-940B-4866-A697-33FEB9181453}" srcOrd="0" destOrd="0" presId="urn:microsoft.com/office/officeart/2009/3/layout/StepUpProcess"/>
    <dgm:cxn modelId="{51E010D5-0448-4FE7-B1C3-DBD57DF485CC}" type="presParOf" srcId="{C90661AB-5A56-4A4C-A4CF-1EC037B5EFC9}" destId="{B944551A-C890-4E85-AFF6-6946A582F5E4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0F9AB3-6859-4EB0-85C5-9229CBC7B0E4}">
      <dsp:nvSpPr>
        <dsp:cNvPr id="0" name=""/>
        <dsp:cNvSpPr/>
      </dsp:nvSpPr>
      <dsp:spPr>
        <a:xfrm>
          <a:off x="2208992" y="-81418"/>
          <a:ext cx="3468714" cy="3468714"/>
        </a:xfrm>
        <a:prstGeom prst="circularArrow">
          <a:avLst>
            <a:gd name="adj1" fmla="val 4668"/>
            <a:gd name="adj2" fmla="val 272909"/>
            <a:gd name="adj3" fmla="val 12902163"/>
            <a:gd name="adj4" fmla="val 17982759"/>
            <a:gd name="adj5" fmla="val 4847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8C7A83-976D-448A-BEB4-66F2BC0990BB}">
      <dsp:nvSpPr>
        <dsp:cNvPr id="0" name=""/>
        <dsp:cNvSpPr/>
      </dsp:nvSpPr>
      <dsp:spPr>
        <a:xfrm>
          <a:off x="2809251" y="1170"/>
          <a:ext cx="2268196" cy="113409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OT</a:t>
          </a:r>
        </a:p>
      </dsp:txBody>
      <dsp:txXfrm>
        <a:off x="2864613" y="56532"/>
        <a:ext cx="2157472" cy="1023374"/>
      </dsp:txXfrm>
    </dsp:sp>
    <dsp:sp modelId="{A7422FD6-A168-4F8A-A19F-666E38FD64EA}">
      <dsp:nvSpPr>
        <dsp:cNvPr id="0" name=""/>
        <dsp:cNvSpPr/>
      </dsp:nvSpPr>
      <dsp:spPr>
        <a:xfrm>
          <a:off x="4054750" y="1246669"/>
          <a:ext cx="2268196" cy="113409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Dubbele stem</a:t>
          </a:r>
        </a:p>
      </dsp:txBody>
      <dsp:txXfrm>
        <a:off x="4110112" y="1302031"/>
        <a:ext cx="2157472" cy="1023374"/>
      </dsp:txXfrm>
    </dsp:sp>
    <dsp:sp modelId="{4F198072-7CF7-4207-839A-1800D50DBF4D}">
      <dsp:nvSpPr>
        <dsp:cNvPr id="0" name=""/>
        <dsp:cNvSpPr/>
      </dsp:nvSpPr>
      <dsp:spPr>
        <a:xfrm>
          <a:off x="2809251" y="2492168"/>
          <a:ext cx="2268196" cy="113409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Nieuwe Mozes</a:t>
          </a:r>
        </a:p>
      </dsp:txBody>
      <dsp:txXfrm>
        <a:off x="2864613" y="2547530"/>
        <a:ext cx="2157472" cy="1023374"/>
      </dsp:txXfrm>
    </dsp:sp>
    <dsp:sp modelId="{1F1796F7-F530-4CEB-8F21-95EF4DD046FC}">
      <dsp:nvSpPr>
        <dsp:cNvPr id="0" name=""/>
        <dsp:cNvSpPr/>
      </dsp:nvSpPr>
      <dsp:spPr>
        <a:xfrm>
          <a:off x="1563752" y="1246669"/>
          <a:ext cx="2268196" cy="113409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Israëls cultuur</a:t>
          </a:r>
        </a:p>
      </dsp:txBody>
      <dsp:txXfrm>
        <a:off x="1619114" y="1302031"/>
        <a:ext cx="2157472" cy="10233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19993C-7651-4B55-88EC-D8CC400F0129}">
      <dsp:nvSpPr>
        <dsp:cNvPr id="0" name=""/>
        <dsp:cNvSpPr/>
      </dsp:nvSpPr>
      <dsp:spPr>
        <a:xfrm rot="5400000">
          <a:off x="492155" y="902659"/>
          <a:ext cx="1474420" cy="2453402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287FAB-35A1-4992-B5A3-EC909C566532}">
      <dsp:nvSpPr>
        <dsp:cNvPr id="0" name=""/>
        <dsp:cNvSpPr/>
      </dsp:nvSpPr>
      <dsp:spPr>
        <a:xfrm>
          <a:off x="246038" y="1635697"/>
          <a:ext cx="2214945" cy="1941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100" kern="1200" dirty="0"/>
            <a:t>3 wonderen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400" kern="1200" dirty="0"/>
            <a:t>Jezus’ eisen tot navolging</a:t>
          </a:r>
        </a:p>
      </dsp:txBody>
      <dsp:txXfrm>
        <a:off x="246038" y="1635697"/>
        <a:ext cx="2214945" cy="1941529"/>
      </dsp:txXfrm>
    </dsp:sp>
    <dsp:sp modelId="{59704268-AFB0-4B6A-A347-707AD10773C4}">
      <dsp:nvSpPr>
        <dsp:cNvPr id="0" name=""/>
        <dsp:cNvSpPr/>
      </dsp:nvSpPr>
      <dsp:spPr>
        <a:xfrm>
          <a:off x="2043069" y="722036"/>
          <a:ext cx="417914" cy="417914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CE8991-139D-4808-AFF5-24189A210F78}">
      <dsp:nvSpPr>
        <dsp:cNvPr id="0" name=""/>
        <dsp:cNvSpPr/>
      </dsp:nvSpPr>
      <dsp:spPr>
        <a:xfrm rot="5400000">
          <a:off x="3203681" y="231689"/>
          <a:ext cx="1474420" cy="2453402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A6BB22-E782-40D4-9504-F633C0CD6EC7}">
      <dsp:nvSpPr>
        <dsp:cNvPr id="0" name=""/>
        <dsp:cNvSpPr/>
      </dsp:nvSpPr>
      <dsp:spPr>
        <a:xfrm>
          <a:off x="2957564" y="964728"/>
          <a:ext cx="2214945" cy="1941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100" kern="1200" dirty="0"/>
            <a:t>3 wonderen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400" kern="1200" dirty="0"/>
            <a:t>Jezus’ roem over geloof</a:t>
          </a:r>
        </a:p>
      </dsp:txBody>
      <dsp:txXfrm>
        <a:off x="2957564" y="964728"/>
        <a:ext cx="2214945" cy="1941529"/>
      </dsp:txXfrm>
    </dsp:sp>
    <dsp:sp modelId="{230A373C-20D9-432C-B595-18F0106168F7}">
      <dsp:nvSpPr>
        <dsp:cNvPr id="0" name=""/>
        <dsp:cNvSpPr/>
      </dsp:nvSpPr>
      <dsp:spPr>
        <a:xfrm>
          <a:off x="4754595" y="51067"/>
          <a:ext cx="417914" cy="417914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50505C-940B-4866-A697-33FEB9181453}">
      <dsp:nvSpPr>
        <dsp:cNvPr id="0" name=""/>
        <dsp:cNvSpPr/>
      </dsp:nvSpPr>
      <dsp:spPr>
        <a:xfrm rot="5400000">
          <a:off x="5915207" y="-439280"/>
          <a:ext cx="1474420" cy="2453402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44551A-C890-4E85-AFF6-6946A582F5E4}">
      <dsp:nvSpPr>
        <dsp:cNvPr id="0" name=""/>
        <dsp:cNvSpPr/>
      </dsp:nvSpPr>
      <dsp:spPr>
        <a:xfrm>
          <a:off x="5669089" y="293758"/>
          <a:ext cx="2214945" cy="1941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100" kern="1200" dirty="0"/>
            <a:t>3 wonderen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400" kern="1200" dirty="0"/>
            <a:t>Jezus’ oproep tot navolging</a:t>
          </a:r>
        </a:p>
      </dsp:txBody>
      <dsp:txXfrm>
        <a:off x="5669089" y="293758"/>
        <a:ext cx="2214945" cy="19415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2808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35090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6961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68435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12162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3977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5202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28241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04390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5030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71764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53363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35305" y="619539"/>
            <a:ext cx="2980039" cy="307669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Matteüs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535306" y="3857695"/>
            <a:ext cx="2980039" cy="1237765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7" r="1" b="1"/>
          <a:stretch>
            <a:fillRect/>
          </a:stretch>
        </p:blipFill>
        <p:spPr bwMode="auto">
          <a:xfrm>
            <a:off x="20" y="10"/>
            <a:ext cx="5244655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41276"/>
            <a:ext cx="8579296" cy="672976"/>
          </a:xfrm>
        </p:spPr>
        <p:txBody>
          <a:bodyPr>
            <a:normAutofit fontScale="90000"/>
          </a:bodyPr>
          <a:lstStyle/>
          <a:p>
            <a:pPr algn="ctr"/>
            <a:r>
              <a:rPr lang="nl-BE" dirty="0"/>
              <a:t>Levi-</a:t>
            </a:r>
            <a:r>
              <a:rPr lang="nl-BE" dirty="0" err="1"/>
              <a:t>Matteüs</a:t>
            </a:r>
            <a:r>
              <a:rPr lang="nl-BE" dirty="0"/>
              <a:t>, </a:t>
            </a:r>
            <a:r>
              <a:rPr lang="nl-BE" i="1" dirty="0"/>
              <a:t>Evangelie van Jezus Christus</a:t>
            </a:r>
            <a:r>
              <a:rPr lang="nl-BE" dirty="0"/>
              <a:t>. Israël, 50nC</a:t>
            </a:r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1640564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38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1520" y="697260"/>
            <a:ext cx="8712968" cy="5017740"/>
          </a:xfrm>
        </p:spPr>
        <p:txBody>
          <a:bodyPr>
            <a:normAutofit/>
          </a:bodyPr>
          <a:lstStyle/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  <a:tab pos="1438275" algn="l"/>
                <a:tab pos="1619250" algn="l"/>
              </a:tabLst>
            </a:pPr>
            <a:r>
              <a:rPr lang="nl-BE" dirty="0"/>
              <a:t>A – Geboorte: Strijd van de Koning (1:1-4:25)</a:t>
            </a:r>
          </a:p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  <a:tab pos="1438275" algn="l"/>
                <a:tab pos="1619250" algn="l"/>
              </a:tabLst>
            </a:pPr>
            <a:r>
              <a:rPr lang="nl-BE" dirty="0"/>
              <a:t>  B – De Berg</a:t>
            </a:r>
            <a:r>
              <a:rPr lang="nl-BE" dirty="0">
                <a:solidFill>
                  <a:schemeClr val="accent6"/>
                </a:solidFill>
              </a:rPr>
              <a:t>rede</a:t>
            </a:r>
            <a:r>
              <a:rPr lang="nl-BE" dirty="0"/>
              <a:t>: Ingaan koninkrijk (5:1-</a:t>
            </a:r>
            <a:r>
              <a:rPr lang="nl-BE" i="1" dirty="0"/>
              <a:t>7:29</a:t>
            </a:r>
            <a:r>
              <a:rPr lang="nl-BE" dirty="0"/>
              <a:t>) </a:t>
            </a:r>
          </a:p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  <a:tab pos="1438275" algn="l"/>
                <a:tab pos="1619250" algn="l"/>
              </a:tabLst>
            </a:pPr>
            <a:r>
              <a:rPr lang="nl-BE" dirty="0"/>
              <a:t>    C – Wonderen: Autoriteit van de Koning (8:1-9:38)</a:t>
            </a:r>
          </a:p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  <a:tab pos="1438275" algn="l"/>
                <a:tab pos="1619250" algn="l"/>
              </a:tabLst>
            </a:pPr>
            <a:r>
              <a:rPr lang="nl-BE" dirty="0"/>
              <a:t>      D – Koninklijke </a:t>
            </a:r>
            <a:r>
              <a:rPr lang="nl-BE" dirty="0">
                <a:solidFill>
                  <a:schemeClr val="accent6"/>
                </a:solidFill>
              </a:rPr>
              <a:t>rede</a:t>
            </a:r>
            <a:r>
              <a:rPr lang="nl-BE" dirty="0"/>
              <a:t> aan Twaalf (10:1-</a:t>
            </a:r>
            <a:r>
              <a:rPr lang="nl-BE" i="1" dirty="0"/>
              <a:t>11:1</a:t>
            </a:r>
            <a:r>
              <a:rPr lang="nl-BE" dirty="0"/>
              <a:t>)</a:t>
            </a:r>
          </a:p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  <a:tab pos="1438275" algn="l"/>
                <a:tab pos="1619250" algn="l"/>
              </a:tabLst>
            </a:pPr>
            <a:r>
              <a:rPr lang="nl-BE" dirty="0"/>
              <a:t>        E – Narratief: Koning verworpen (11:2-12:50)</a:t>
            </a:r>
          </a:p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  <a:tab pos="1438275" algn="l"/>
                <a:tab pos="1619250" algn="l"/>
              </a:tabLst>
            </a:pPr>
            <a:r>
              <a:rPr lang="nl-BE" dirty="0"/>
              <a:t>          X – Acht </a:t>
            </a:r>
            <a:r>
              <a:rPr lang="nl-BE" dirty="0">
                <a:solidFill>
                  <a:schemeClr val="accent6"/>
                </a:solidFill>
              </a:rPr>
              <a:t>parabels</a:t>
            </a:r>
            <a:r>
              <a:rPr lang="nl-BE" dirty="0"/>
              <a:t> over het Godsrijk (13:1-</a:t>
            </a:r>
            <a:r>
              <a:rPr lang="nl-BE" i="1" dirty="0"/>
              <a:t>53</a:t>
            </a:r>
            <a:r>
              <a:rPr lang="nl-BE" dirty="0"/>
              <a:t>)</a:t>
            </a:r>
          </a:p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  <a:tab pos="1438275" algn="l"/>
                <a:tab pos="1619250" algn="l"/>
              </a:tabLst>
            </a:pPr>
            <a:r>
              <a:rPr lang="nl-BE" dirty="0"/>
              <a:t>        E’ – Narratief: Koning verworpen (13:54-17:27)</a:t>
            </a:r>
          </a:p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  <a:tab pos="1438275" algn="l"/>
                <a:tab pos="1619250" algn="l"/>
              </a:tabLst>
            </a:pPr>
            <a:r>
              <a:rPr lang="nl-BE" dirty="0"/>
              <a:t>      D’ – Koninklijke </a:t>
            </a:r>
            <a:r>
              <a:rPr lang="nl-BE" dirty="0">
                <a:solidFill>
                  <a:schemeClr val="accent6"/>
                </a:solidFill>
              </a:rPr>
              <a:t>rede</a:t>
            </a:r>
            <a:r>
              <a:rPr lang="nl-BE" dirty="0"/>
              <a:t> aan Twaalf (18:1-35)</a:t>
            </a:r>
          </a:p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  <a:tab pos="1438275" algn="l"/>
                <a:tab pos="1619250" algn="l"/>
              </a:tabLst>
            </a:pPr>
            <a:r>
              <a:rPr lang="nl-BE" dirty="0"/>
              <a:t>    C’ – Wonderen: Autoriteit van Koning (</a:t>
            </a:r>
            <a:r>
              <a:rPr lang="nl-BE" i="1" dirty="0"/>
              <a:t>19:1</a:t>
            </a:r>
            <a:r>
              <a:rPr lang="nl-BE" dirty="0"/>
              <a:t>-23:39)</a:t>
            </a:r>
          </a:p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  <a:tab pos="1438275" algn="l"/>
                <a:tab pos="1619250" algn="l"/>
              </a:tabLst>
            </a:pPr>
            <a:r>
              <a:rPr lang="nl-BE" dirty="0"/>
              <a:t>  B’ – Olijfberg</a:t>
            </a:r>
            <a:r>
              <a:rPr lang="nl-BE" dirty="0">
                <a:solidFill>
                  <a:schemeClr val="accent6"/>
                </a:solidFill>
              </a:rPr>
              <a:t>rede</a:t>
            </a:r>
            <a:r>
              <a:rPr lang="nl-BE" dirty="0"/>
              <a:t>: Als het Godsrijk komt (24:1-25:46)</a:t>
            </a:r>
          </a:p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  <a:tab pos="1438275" algn="l"/>
                <a:tab pos="1619250" algn="l"/>
              </a:tabLst>
            </a:pPr>
            <a:r>
              <a:rPr lang="nl-BE" dirty="0"/>
              <a:t>A’ – Lijdens-narratief: Strijd van de Koning (</a:t>
            </a:r>
            <a:r>
              <a:rPr lang="nl-BE" i="1" dirty="0"/>
              <a:t>26:1</a:t>
            </a:r>
            <a:r>
              <a:rPr lang="nl-BE" dirty="0"/>
              <a:t>-28:20)</a:t>
            </a:r>
          </a:p>
        </p:txBody>
      </p:sp>
    </p:spTree>
    <p:extLst>
      <p:ext uri="{BB962C8B-B14F-4D97-AF65-F5344CB8AC3E}">
        <p14:creationId xmlns:p14="http://schemas.microsoft.com/office/powerpoint/2010/main" val="2660614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Wonderen (8:1-9:38)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0097222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6861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Parabels over het Godsrijk (13)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874520"/>
            <a:ext cx="8435280" cy="3840480"/>
          </a:xfrm>
        </p:spPr>
        <p:txBody>
          <a:bodyPr>
            <a:normAutofit lnSpcReduction="10000"/>
          </a:bodyPr>
          <a:lstStyle/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</a:tabLst>
            </a:pPr>
            <a:r>
              <a:rPr lang="nl-BE" dirty="0"/>
              <a:t>A –Parabel van de zaaier, oproep tot horen (13:1-9)</a:t>
            </a:r>
          </a:p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</a:tabLst>
            </a:pPr>
            <a:r>
              <a:rPr lang="nl-BE" dirty="0"/>
              <a:t>	B – Uitleg van de parabel van de zaaier (13:10-23).</a:t>
            </a:r>
          </a:p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</a:tabLst>
            </a:pPr>
            <a:r>
              <a:rPr lang="nl-BE" dirty="0"/>
              <a:t>		C – Parabel van dolik en tarwe (13:24-30)</a:t>
            </a:r>
          </a:p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</a:tabLst>
            </a:pPr>
            <a:r>
              <a:rPr lang="nl-BE" dirty="0"/>
              <a:t>			D – Parabel van het kleine mosterdzaad (13:31-32).</a:t>
            </a:r>
          </a:p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</a:tabLst>
            </a:pPr>
            <a:r>
              <a:rPr lang="nl-BE" dirty="0"/>
              <a:t>			D’ – Parabel van het zuurdeeg (13:33).</a:t>
            </a:r>
          </a:p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</a:tabLst>
            </a:pPr>
            <a:r>
              <a:rPr lang="nl-BE" dirty="0"/>
              <a:t>		C’ – Uitleg parabel van dolik en tarwe (13:34-43)</a:t>
            </a:r>
          </a:p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</a:tabLst>
            </a:pPr>
            <a:r>
              <a:rPr lang="nl-BE" dirty="0"/>
              <a:t>			D’ – Parabel over kostbare schat in akker (13:44)</a:t>
            </a:r>
          </a:p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</a:tabLst>
            </a:pPr>
            <a:r>
              <a:rPr lang="nl-BE" dirty="0"/>
              <a:t>			D’ – Parabel over kostbare parel in zee (13:45-46).</a:t>
            </a:r>
          </a:p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</a:tabLst>
            </a:pPr>
            <a:r>
              <a:rPr lang="nl-BE" dirty="0"/>
              <a:t>	B’ – Nadere uitleg over parabel sleepnet (13:47-49).</a:t>
            </a:r>
          </a:p>
          <a:p>
            <a:pPr marL="109728" indent="0">
              <a:buNone/>
              <a:tabLst>
                <a:tab pos="361950" algn="l"/>
                <a:tab pos="542925" algn="l"/>
                <a:tab pos="714375" algn="l"/>
                <a:tab pos="895350" algn="l"/>
                <a:tab pos="1076325" algn="l"/>
                <a:tab pos="1257300" algn="l"/>
              </a:tabLst>
            </a:pPr>
            <a:r>
              <a:rPr lang="nl-BE" dirty="0"/>
              <a:t>A’ – Parabel over ware Bijbelgeleerde (13:52-53).</a:t>
            </a:r>
          </a:p>
        </p:txBody>
      </p:sp>
    </p:spTree>
    <p:extLst>
      <p:ext uri="{BB962C8B-B14F-4D97-AF65-F5344CB8AC3E}">
        <p14:creationId xmlns:p14="http://schemas.microsoft.com/office/powerpoint/2010/main" val="1261011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385</TotalTime>
  <Words>310</Words>
  <Application>Microsoft Office PowerPoint</Application>
  <PresentationFormat>Diavoorstelling (16:10)</PresentationFormat>
  <Paragraphs>36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2013 - 2022 Thema</vt:lpstr>
      <vt:lpstr>Matteüs</vt:lpstr>
      <vt:lpstr>Levi-Matteüs, Evangelie van Jezus Christus. Israël, 50nC</vt:lpstr>
      <vt:lpstr>PowerPoint-presentatie</vt:lpstr>
      <vt:lpstr>Wonderen (8:1-9:38)</vt:lpstr>
      <vt:lpstr>Parabels over het Godsrijk (13)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100</cp:revision>
  <dcterms:created xsi:type="dcterms:W3CDTF">2019-09-04T13:46:42Z</dcterms:created>
  <dcterms:modified xsi:type="dcterms:W3CDTF">2025-10-13T12:40:20Z</dcterms:modified>
</cp:coreProperties>
</file>